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57" r:id="rId1"/>
    <p:sldMasterId id="2147483761" r:id="rId2"/>
    <p:sldMasterId id="2147483774" r:id="rId3"/>
  </p:sldMasterIdLst>
  <p:notesMasterIdLst>
    <p:notesMasterId r:id="rId11"/>
  </p:notesMasterIdLst>
  <p:handoutMasterIdLst>
    <p:handoutMasterId r:id="rId12"/>
  </p:handoutMasterIdLst>
  <p:sldIdLst>
    <p:sldId id="300" r:id="rId4"/>
    <p:sldId id="266" r:id="rId5"/>
    <p:sldId id="329" r:id="rId6"/>
    <p:sldId id="330" r:id="rId7"/>
    <p:sldId id="331" r:id="rId8"/>
    <p:sldId id="332" r:id="rId9"/>
    <p:sldId id="328" r:id="rId10"/>
  </p:sldIdLst>
  <p:sldSz cx="9144000" cy="6858000" type="screen4x3"/>
  <p:notesSz cx="6858000" cy="9144000"/>
  <p:embeddedFontLst>
    <p:embeddedFont>
      <p:font typeface="ＭＳ Ｐゴシック" panose="020B0600070205080204" pitchFamily="34" charset="-128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Bold" panose="020F0702030404030204" pitchFamily="34" charset="0"/>
      <p:bold r:id="rId18"/>
    </p:embeddedFont>
  </p:embeddedFontLst>
  <p:defaultTextStyle>
    <a:defPPr>
      <a:defRPr lang="en-US"/>
    </a:defPPr>
    <a:lvl1pPr marL="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1pPr>
    <a:lvl2pPr marL="20734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2pPr>
    <a:lvl3pPr marL="41468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3pPr>
    <a:lvl4pPr marL="62202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4pPr>
    <a:lvl5pPr marL="82936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5pPr>
    <a:lvl6pPr marL="103670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6pPr>
    <a:lvl7pPr marL="124404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7pPr>
    <a:lvl8pPr marL="145138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8pPr>
    <a:lvl9pPr marL="1658722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69AF"/>
    <a:srgbClr val="1E4696"/>
    <a:srgbClr val="64378C"/>
    <a:srgbClr val="8C2D82"/>
    <a:srgbClr val="288732"/>
    <a:srgbClr val="198282"/>
    <a:srgbClr val="D72305"/>
    <a:srgbClr val="E63214"/>
    <a:srgbClr val="E6322A"/>
    <a:srgbClr val="DC3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91"/>
    <p:restoredTop sz="96272"/>
  </p:normalViewPr>
  <p:slideViewPr>
    <p:cSldViewPr snapToObjects="1">
      <p:cViewPr varScale="1">
        <p:scale>
          <a:sx n="82" d="100"/>
          <a:sy n="82" d="100"/>
        </p:scale>
        <p:origin x="177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25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58" d="100"/>
          <a:sy n="158" d="100"/>
        </p:scale>
        <p:origin x="463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20189E0-1142-8C4C-AC05-A6F1DE011E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F4CE7F-CDCE-EE4B-955F-AE4E1EB583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___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DB3329-1A24-D24D-9859-E4E4B55EE0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54127-12EF-BA4F-9E35-EAAA8A86B44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3417964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4715C-4C9D-C34B-8BC0-18CDA7BF2D80}" type="datetime1">
              <a:rPr lang="de-DE" smtClean="0"/>
              <a:pPr/>
              <a:t>26.05.2023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___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FB68A-13DA-DB4F-867D-DB048D314C2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90704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1pPr>
    <a:lvl2pPr marL="20734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2pPr>
    <a:lvl3pPr marL="41468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3pPr>
    <a:lvl4pPr marL="62202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4pPr>
    <a:lvl5pPr marL="82936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5pPr>
    <a:lvl6pPr marL="103670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6pPr>
    <a:lvl7pPr marL="124404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7pPr>
    <a:lvl8pPr marL="145138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8pPr>
    <a:lvl9pPr marL="1658722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26.05.2023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2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26.05.2023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49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26.05.2023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882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26.05.2023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2790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26.05.2023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9952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Cover_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8"/>
            <a:ext cx="9144000" cy="3672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407552" y="4065509"/>
            <a:ext cx="6017476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1548000"/>
            <a:ext cx="72009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8000" y="2065732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0A371-89E2-ED47-9691-9E9170B97B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00" y="6560423"/>
            <a:ext cx="2453953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0847D42-EB4E-024C-8C93-33987B14E9A7}"/>
              </a:ext>
            </a:extLst>
          </p:cNvPr>
          <p:cNvSpPr txBox="1"/>
          <p:nvPr userDrawn="1"/>
        </p:nvSpPr>
        <p:spPr>
          <a:xfrm>
            <a:off x="1314450" y="661670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41811425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Cover_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8"/>
            <a:ext cx="9144000" cy="41132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407552" y="4065509"/>
            <a:ext cx="6017476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1548000"/>
            <a:ext cx="72009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8000" y="2065732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0847D42-EB4E-024C-8C93-33987B14E9A7}"/>
              </a:ext>
            </a:extLst>
          </p:cNvPr>
          <p:cNvSpPr txBox="1"/>
          <p:nvPr userDrawn="1"/>
        </p:nvSpPr>
        <p:spPr>
          <a:xfrm>
            <a:off x="1314450" y="661670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6737728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Cover_V3">
    <p:bg>
      <p:bgPr>
        <a:solidFill>
          <a:srgbClr val="2887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D848F20-E885-8540-A608-6B6DA063C4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8" y="1881000"/>
            <a:ext cx="7200900" cy="14888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  <a:br>
              <a:rPr lang="de-DE" dirty="0"/>
            </a:br>
            <a:r>
              <a:rPr lang="de-DE" dirty="0"/>
              <a:t>der Präsentation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190E2B-E77D-C849-914C-35375BDC90B2}"/>
              </a:ext>
            </a:extLst>
          </p:cNvPr>
          <p:cNvSpPr txBox="1"/>
          <p:nvPr userDrawn="1"/>
        </p:nvSpPr>
        <p:spPr>
          <a:xfrm>
            <a:off x="797601" y="6629836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EA4B71-C0F6-A143-91CD-20DCCAFE1E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68000" y="1206000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rgbClr val="D72305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97CFA3-6340-C34D-B768-F7A95EB4E9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668000" y="302305"/>
            <a:ext cx="1357200" cy="91499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8BD6479-55DD-AC47-9F75-3DCC5AA8DA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00" y="6560423"/>
            <a:ext cx="2453953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9461E16-279D-1744-9CE2-E83CDFEADE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339" y="296863"/>
            <a:ext cx="1745007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031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Headline + 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8B33431B-8271-8345-8F10-FB5C8EFFDD5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267022" y="5473800"/>
            <a:ext cx="666000" cy="10908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9E261E3-4B38-4946-9952-2156BE62F9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7023" y="299812"/>
            <a:ext cx="665998" cy="448987"/>
          </a:xfrm>
          <a:prstGeom prst="rect">
            <a:avLst/>
          </a:prstGeom>
        </p:spPr>
      </p:pic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9959710A-9EB2-BF49-BB6D-45915352BA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337" y="1206000"/>
            <a:ext cx="7956551" cy="4608513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6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6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DB7DCE38-46F7-A743-A10F-025ADB2E5C0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7338" y="306001"/>
            <a:ext cx="7956550" cy="84395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2314040-C944-8B4E-AD1A-3E45BD7F709D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147BDC6-C9A3-7F48-A6AF-28A7F5DE04CE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0A2B81A-4FDB-244C-A3CB-319675C9FCD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9459853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18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Headline + FT /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920232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4388324" y="-285040"/>
            <a:ext cx="1237877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5D8FD54D-FB28-2844-87A5-3B98BA5C2AF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267022" y="5473800"/>
            <a:ext cx="666000" cy="10908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E856BAF-E6D4-C640-804F-4EB5EF19AE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7023" y="299812"/>
            <a:ext cx="665998" cy="448987"/>
          </a:xfrm>
          <a:prstGeom prst="rect">
            <a:avLst/>
          </a:prstGeom>
        </p:spPr>
      </p:pic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E3F86F2B-7B28-264E-A690-7F2C298154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337" y="1206001"/>
            <a:ext cx="7956551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6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6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350"/>
              </a:lnSpc>
              <a:spcBef>
                <a:spcPts val="350"/>
              </a:spcBef>
              <a:spcAft>
                <a:spcPts val="0"/>
              </a:spcAft>
              <a:buNone/>
              <a:defRPr sz="1134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11,3pt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46B8F941-0635-1C44-805C-3369478BAA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7338" y="306001"/>
            <a:ext cx="7956550" cy="84395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6EFDF112-6120-B14F-8D16-9070EDA0FD91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3F7B3AD-F730-FB4F-8AB0-398508977B7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3CBF620-15AE-2B4C-ABB6-CDFD95DE506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9204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744" userDrawn="1">
          <p15:clr>
            <a:srgbClr val="FBAE40"/>
          </p15:clr>
        </p15:guide>
        <p15:guide id="2" pos="2608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Organigramm 4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DF7B0D80-71B2-9948-A1B5-99CCBB2A39C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7338" y="5886899"/>
            <a:ext cx="7947128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8A6D9D6-7933-9246-8006-A05C53D5A398}"/>
              </a:ext>
            </a:extLst>
          </p:cNvPr>
          <p:cNvSpPr/>
          <p:nvPr userDrawn="1"/>
        </p:nvSpPr>
        <p:spPr>
          <a:xfrm>
            <a:off x="287338" y="-206478"/>
            <a:ext cx="1800000" cy="47195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EE8591F-D1D9-734C-BDAB-65EA1201BAB5}"/>
              </a:ext>
            </a:extLst>
          </p:cNvPr>
          <p:cNvSpPr/>
          <p:nvPr userDrawn="1"/>
        </p:nvSpPr>
        <p:spPr>
          <a:xfrm>
            <a:off x="2340489" y="-206478"/>
            <a:ext cx="1800000" cy="47195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1AE61AA-5034-1746-AD39-90373C221D54}"/>
              </a:ext>
            </a:extLst>
          </p:cNvPr>
          <p:cNvSpPr/>
          <p:nvPr userDrawn="1"/>
        </p:nvSpPr>
        <p:spPr>
          <a:xfrm>
            <a:off x="4393640" y="-206478"/>
            <a:ext cx="1800000" cy="47195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55E93C8-A745-9241-B52E-722A8B03D150}"/>
              </a:ext>
            </a:extLst>
          </p:cNvPr>
          <p:cNvSpPr/>
          <p:nvPr userDrawn="1"/>
        </p:nvSpPr>
        <p:spPr>
          <a:xfrm>
            <a:off x="6434466" y="-206478"/>
            <a:ext cx="1800000" cy="47195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B253718B-7DBF-3C46-B784-2B154B722A9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7022" y="5473800"/>
            <a:ext cx="666000" cy="10908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F3A9D83-E88F-EE4F-BB6B-CE9209ECFA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7023" y="299812"/>
            <a:ext cx="665998" cy="448987"/>
          </a:xfrm>
          <a:prstGeom prst="rect">
            <a:avLst/>
          </a:prstGeom>
        </p:spPr>
      </p:pic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4DAD4FBB-ECC3-7947-B8F4-A8CF12F92F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7338" y="306001"/>
            <a:ext cx="7956550" cy="84395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EA343E9-A943-A943-8F1E-9BA4B8A62059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B77BBFB-F946-5543-B73F-09319528BB3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EFFE247-D39C-2644-9238-32D5F4B70F1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3318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187">
          <p15:clr>
            <a:srgbClr val="FBAE40"/>
          </p15:clr>
        </p15:guide>
        <p15:guide id="3" pos="2608">
          <p15:clr>
            <a:srgbClr val="FBAE40"/>
          </p15:clr>
        </p15:guide>
        <p15:guide id="4" pos="1474">
          <p15:clr>
            <a:srgbClr val="FBAE40"/>
          </p15:clr>
        </p15:guide>
        <p15:guide id="9" pos="2767">
          <p15:clr>
            <a:srgbClr val="FBAE40"/>
          </p15:clr>
        </p15:guide>
        <p15:guide id="10" pos="1315">
          <p15:clr>
            <a:srgbClr val="FBAE40"/>
          </p15:clr>
        </p15:guide>
        <p15:guide id="11" pos="3901">
          <p15:clr>
            <a:srgbClr val="FBAE40"/>
          </p15:clr>
        </p15:guide>
        <p15:guide id="12" pos="4059">
          <p15:clr>
            <a:srgbClr val="FBAE40"/>
          </p15:clr>
        </p15:guide>
        <p15:guide id="13" orient="horz" pos="377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Organigramm 5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3B3AD157-3097-B94B-8B4F-93D92D84D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7338" y="5886899"/>
            <a:ext cx="7956550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58A9F1F-9079-064E-AA43-017A7EA6895B}"/>
              </a:ext>
            </a:extLst>
          </p:cNvPr>
          <p:cNvSpPr/>
          <p:nvPr userDrawn="1"/>
        </p:nvSpPr>
        <p:spPr>
          <a:xfrm>
            <a:off x="280740" y="-403174"/>
            <a:ext cx="1396198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757B541-4EA8-8741-9EC2-38E39DB66FA0}"/>
              </a:ext>
            </a:extLst>
          </p:cNvPr>
          <p:cNvSpPr/>
          <p:nvPr userDrawn="1"/>
        </p:nvSpPr>
        <p:spPr>
          <a:xfrm>
            <a:off x="1922339" y="-403174"/>
            <a:ext cx="1396198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0FD0E3D-3D75-D045-8F82-94A22D3132B7}"/>
              </a:ext>
            </a:extLst>
          </p:cNvPr>
          <p:cNvSpPr/>
          <p:nvPr userDrawn="1"/>
        </p:nvSpPr>
        <p:spPr>
          <a:xfrm>
            <a:off x="3563938" y="-403174"/>
            <a:ext cx="1396198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C479432-1C8B-C545-B386-12AC6B48FB51}"/>
              </a:ext>
            </a:extLst>
          </p:cNvPr>
          <p:cNvSpPr/>
          <p:nvPr userDrawn="1"/>
        </p:nvSpPr>
        <p:spPr>
          <a:xfrm>
            <a:off x="5205537" y="-403174"/>
            <a:ext cx="1396198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4468BAB-D79C-0F48-B46B-9714C45F3158}"/>
              </a:ext>
            </a:extLst>
          </p:cNvPr>
          <p:cNvSpPr/>
          <p:nvPr userDrawn="1"/>
        </p:nvSpPr>
        <p:spPr>
          <a:xfrm>
            <a:off x="6847690" y="-403174"/>
            <a:ext cx="1396198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56F86A6E-9881-B941-8413-E8B539E79C4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7022" y="5473800"/>
            <a:ext cx="666000" cy="10908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A2ED534-8123-014E-91E1-FCA941DC01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7023" y="299812"/>
            <a:ext cx="665998" cy="448987"/>
          </a:xfrm>
          <a:prstGeom prst="rect">
            <a:avLst/>
          </a:prstGeom>
        </p:spPr>
      </p:pic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66E74E88-1C1B-124C-90B3-42568E5CEF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7338" y="306001"/>
            <a:ext cx="7956550" cy="84395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611652E-DF0D-AA40-A219-89FD18062791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4E28CDE-6C95-7D45-BBBC-CBC770CA95BD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A85A9B4-204F-D14B-BC9D-F52B006594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48981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187">
          <p15:clr>
            <a:srgbClr val="FBAE40"/>
          </p15:clr>
        </p15:guide>
        <p15:guide id="3" pos="2086">
          <p15:clr>
            <a:srgbClr val="FBAE40"/>
          </p15:clr>
        </p15:guide>
        <p15:guide id="4" pos="1202">
          <p15:clr>
            <a:srgbClr val="FBAE40"/>
          </p15:clr>
        </p15:guide>
        <p15:guide id="9" pos="3129">
          <p15:clr>
            <a:srgbClr val="FBAE40"/>
          </p15:clr>
        </p15:guide>
        <p15:guide id="10" pos="1043">
          <p15:clr>
            <a:srgbClr val="FBAE40"/>
          </p15:clr>
        </p15:guide>
        <p15:guide id="11" pos="4150">
          <p15:clr>
            <a:srgbClr val="FBAE40"/>
          </p15:clr>
        </p15:guide>
        <p15:guide id="12" pos="4309">
          <p15:clr>
            <a:srgbClr val="FBAE40"/>
          </p15:clr>
        </p15:guide>
        <p15:guide id="13" pos="2245">
          <p15:clr>
            <a:srgbClr val="FBAE40"/>
          </p15:clr>
        </p15:guide>
        <p15:guide id="14" pos="3288">
          <p15:clr>
            <a:srgbClr val="FBAE40"/>
          </p15:clr>
        </p15:guide>
        <p15:guide id="15" orient="horz" pos="377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EN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151CC415-D610-164F-8212-19D930A4FE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878013"/>
            <a:ext cx="9144000" cy="4979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latin typeface="Calibri" panose="020F0502020204030204" pitchFamily="34" charset="0"/>
                <a:cs typeface="Calibri" panose="020F03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E5D8AC-DBDD-8042-8A9E-253E12704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563916" y="399917"/>
            <a:ext cx="1301173" cy="8802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0042788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A73AD921-16F2-3B46-9FDD-5415DE1C05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6385020"/>
            <a:ext cx="6760023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575FA1-3AA5-F649-816C-2E0662725254}"/>
              </a:ext>
            </a:extLst>
          </p:cNvPr>
          <p:cNvSpPr txBox="1"/>
          <p:nvPr userDrawn="1"/>
        </p:nvSpPr>
        <p:spPr>
          <a:xfrm>
            <a:off x="-1767484" y="6527464"/>
            <a:ext cx="1436978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Domain/sonstige Info</a:t>
            </a:r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A0983EF8-6907-9B4B-9370-19CC69B038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8000" y="1198800"/>
            <a:ext cx="1355294" cy="222568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726F69D-CB10-AD46-9A73-58118E5317B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2776" y="296875"/>
            <a:ext cx="1355796" cy="91401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A1E52B2-9D21-9E44-9CCF-357E0416D87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7339" y="296864"/>
            <a:ext cx="1746176" cy="97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208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ENDE_V2">
    <p:bg>
      <p:bgPr>
        <a:solidFill>
          <a:srgbClr val="2887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0042788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EBA15-E6DE-9944-99E0-ABDB4E5D71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72000"/>
            <a:ext cx="6760023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B5ACA4C-4F39-604A-9FE7-667DCEBC13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68000" y="1206000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rgbClr val="D72305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27FEBF-F841-9845-B6A8-6D3097352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668000" y="302305"/>
            <a:ext cx="1357200" cy="9149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937A45B-C77C-F94C-8B2B-2F9747EE24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339" y="296863"/>
            <a:ext cx="1745007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86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2FADD67-E4F8-6547-ADD5-C8FC5EC3EDF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2776" y="296875"/>
            <a:ext cx="1355796" cy="9140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27F51B3-09A5-494F-ACCD-29C00925B5E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7339" y="296864"/>
            <a:ext cx="1746176" cy="97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01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868" r:id="rId2"/>
    <p:sldLayoutId id="2147483760" r:id="rId3"/>
  </p:sldLayoutIdLst>
  <p:hf hdr="0" dt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87">
          <p15:clr>
            <a:srgbClr val="F26B43"/>
          </p15:clr>
        </p15:guide>
        <p15:guide id="5" pos="181">
          <p15:clr>
            <a:srgbClr val="F26B43"/>
          </p15:clr>
        </p15:guide>
        <p15:guide id="6" pos="5579">
          <p15:clr>
            <a:srgbClr val="F26B43"/>
          </p15:clr>
        </p15:guide>
        <p15:guide id="7" pos="4717">
          <p15:clr>
            <a:srgbClr val="F26B43"/>
          </p15:clr>
        </p15:guide>
        <p15:guide id="10" pos="4830">
          <p15:clr>
            <a:srgbClr val="F26B43"/>
          </p15:clr>
        </p15:guide>
        <p15:guide id="11" orient="horz" pos="4042">
          <p15:clr>
            <a:srgbClr val="F26B43"/>
          </p15:clr>
        </p15:guide>
        <p15:guide id="12" orient="horz" pos="4197">
          <p15:clr>
            <a:srgbClr val="F26B43"/>
          </p15:clr>
        </p15:guide>
        <p15:guide id="14" orient="horz" pos="43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>
            <a:extLst>
              <a:ext uri="{FF2B5EF4-FFF2-40B4-BE49-F238E27FC236}">
                <a16:creationId xmlns:a16="http://schemas.microsoft.com/office/drawing/2014/main" id="{5AB5AF7D-3C45-1849-B0BB-6B0935832BBC}"/>
              </a:ext>
            </a:extLst>
          </p:cNvPr>
          <p:cNvSpPr txBox="1"/>
          <p:nvPr userDrawn="1"/>
        </p:nvSpPr>
        <p:spPr>
          <a:xfrm>
            <a:off x="287338" y="6996029"/>
            <a:ext cx="1237877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Navigation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6ADB6786-40DA-8E4B-B4FD-F37956E445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7338" y="6460001"/>
            <a:ext cx="3086100" cy="979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71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8E58DFD4-461F-434A-812A-AB41A30AF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3238" y="6237908"/>
            <a:ext cx="7950650" cy="104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70">
                <a:solidFill>
                  <a:schemeClr val="bg2"/>
                </a:solidFill>
              </a:defRPr>
            </a:lvl1pPr>
          </a:lstStyle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200D815-CB73-4140-85E7-7C46530146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7338" y="6347912"/>
            <a:ext cx="3086100" cy="97976"/>
          </a:xfrm>
          <a:prstGeom prst="rect">
            <a:avLst/>
          </a:prstGeom>
        </p:spPr>
        <p:txBody>
          <a:bodyPr lIns="0" tIns="0" rIns="0" bIns="0"/>
          <a:lstStyle>
            <a:lvl1pPr>
              <a:defRPr sz="770">
                <a:solidFill>
                  <a:schemeClr val="bg2"/>
                </a:solidFill>
              </a:defRPr>
            </a:lvl1pPr>
          </a:lstStyle>
          <a:p>
            <a:r>
              <a:rPr lang="de-DE"/>
              <a:t>20. Januar 2021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2597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6" r:id="rId3"/>
    <p:sldLayoutId id="2147483767" r:id="rId4"/>
  </p:sldLayoutIdLst>
  <p:hf hdr="0" dt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orient="horz" pos="3929">
          <p15:clr>
            <a:srgbClr val="F26B43"/>
          </p15:clr>
        </p15:guide>
        <p15:guide id="5" pos="181">
          <p15:clr>
            <a:srgbClr val="F26B43"/>
          </p15:clr>
        </p15:guide>
        <p15:guide id="6" pos="5579">
          <p15:clr>
            <a:srgbClr val="F26B43"/>
          </p15:clr>
        </p15:guide>
        <p15:guide id="7" orient="horz" pos="4133">
          <p15:clr>
            <a:srgbClr val="F26B43"/>
          </p15:clr>
        </p15:guide>
        <p15:guide id="11" orient="horz" pos="3657">
          <p15:clr>
            <a:srgbClr val="F26B43"/>
          </p15:clr>
        </p15:guide>
        <p15:guide id="13" pos="519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88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5" r:id="rId2"/>
  </p:sldLayoutIdLst>
  <p:hf hdr="0" dt="0"/>
  <p:txStyles>
    <p:titleStyle>
      <a:lvl1pPr algn="l" defTabSz="414772" rtl="0" eaLnBrk="1" latinLnBrk="0" hangingPunct="1">
        <a:lnSpc>
          <a:spcPct val="90000"/>
        </a:lnSpc>
        <a:spcBef>
          <a:spcPct val="0"/>
        </a:spcBef>
        <a:buNone/>
        <a:defRPr sz="2948" kern="1200" baseline="0">
          <a:solidFill>
            <a:schemeClr val="tx1"/>
          </a:solidFill>
          <a:latin typeface="Calibri Bold" pitchFamily="2" charset="77"/>
          <a:ea typeface="+mj-ea"/>
          <a:cs typeface="+mj-cs"/>
        </a:defRPr>
      </a:lvl1pPr>
    </p:titleStyle>
    <p:bodyStyle>
      <a:lvl1pPr marL="103693" indent="-103693" algn="l" defTabSz="41477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1pPr>
      <a:lvl2pPr marL="311079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89" kern="1200">
          <a:solidFill>
            <a:schemeClr val="tx1"/>
          </a:solidFill>
          <a:latin typeface="+mn-lt"/>
          <a:ea typeface="+mn-ea"/>
          <a:cs typeface="+mn-cs"/>
        </a:defRPr>
      </a:lvl2pPr>
      <a:lvl3pPr marL="518465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3pPr>
      <a:lvl4pPr marL="725851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933237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140623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348008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555394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762780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1pPr>
      <a:lvl2pPr marL="20738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2pPr>
      <a:lvl3pPr marL="414772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3pPr>
      <a:lvl4pPr marL="622158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829544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03693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24431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451701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659087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1">
          <p15:clr>
            <a:srgbClr val="F26B43"/>
          </p15:clr>
        </p15:guide>
        <p15:guide id="2" orient="horz" pos="187">
          <p15:clr>
            <a:srgbClr val="F26B43"/>
          </p15:clr>
        </p15:guide>
        <p15:guide id="3" pos="5579">
          <p15:clr>
            <a:srgbClr val="F26B43"/>
          </p15:clr>
        </p15:guide>
        <p15:guide id="4" orient="horz" pos="4133">
          <p15:clr>
            <a:srgbClr val="F26B43"/>
          </p15:clr>
        </p15:guide>
        <p15:guide id="5" orient="horz" pos="118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82BA9CB-05A0-A64F-868B-1D6431C098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544" y="3847568"/>
            <a:ext cx="7200900" cy="1093600"/>
          </a:xfrm>
        </p:spPr>
        <p:txBody>
          <a:bodyPr/>
          <a:lstStyle/>
          <a:p>
            <a:pPr algn="ctr"/>
            <a:r>
              <a:rPr lang="de-DE" b="1" dirty="0">
                <a:solidFill>
                  <a:srgbClr val="00B050"/>
                </a:solidFill>
              </a:rPr>
              <a:t>Algorithmen und Datenstrukturen</a:t>
            </a:r>
          </a:p>
          <a:p>
            <a:pPr algn="ctr"/>
            <a:endParaRPr lang="de-DE" sz="3600" dirty="0">
              <a:solidFill>
                <a:srgbClr val="00B050"/>
              </a:solidFill>
            </a:endParaRPr>
          </a:p>
          <a:p>
            <a:pPr algn="ctr"/>
            <a:r>
              <a:rPr lang="de-DE" sz="3600" dirty="0">
                <a:solidFill>
                  <a:srgbClr val="00B050"/>
                </a:solidFill>
              </a:rPr>
              <a:t>Car </a:t>
            </a:r>
            <a:r>
              <a:rPr lang="de-DE" sz="3600" dirty="0" err="1">
                <a:solidFill>
                  <a:srgbClr val="00B050"/>
                </a:solidFill>
              </a:rPr>
              <a:t>Activation</a:t>
            </a:r>
            <a:r>
              <a:rPr lang="de-DE" sz="3600" dirty="0">
                <a:solidFill>
                  <a:srgbClr val="00B050"/>
                </a:solidFill>
              </a:rPr>
              <a:t> – Sprints</a:t>
            </a:r>
          </a:p>
          <a:p>
            <a:pPr algn="ctr"/>
            <a:r>
              <a:rPr lang="de-DE" sz="2000" dirty="0">
                <a:solidFill>
                  <a:srgbClr val="00B050"/>
                </a:solidFill>
              </a:rPr>
              <a:t>Sommersemester 2023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469BA0E-366F-474C-A8D0-9D64441811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CB19E4E-2664-473F-948D-3D1691B3D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Kevin Schuster</a:t>
            </a:r>
          </a:p>
        </p:txBody>
      </p:sp>
    </p:spTree>
    <p:extLst>
      <p:ext uri="{BB962C8B-B14F-4D97-AF65-F5344CB8AC3E}">
        <p14:creationId xmlns:p14="http://schemas.microsoft.com/office/powerpoint/2010/main" val="1276080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2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marR="0" lvl="0" indent="0" algn="l" defTabSz="9144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Car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Activation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Sprints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Sprint 1</a:t>
            </a:r>
          </a:p>
          <a:p>
            <a:pPr marR="0" lvl="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DE00DE8A-D73D-4031-832C-6A01F4B54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985212"/>
              </p:ext>
            </p:extLst>
          </p:nvPr>
        </p:nvGraphicFramePr>
        <p:xfrm>
          <a:off x="755576" y="2154833"/>
          <a:ext cx="7200801" cy="32359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87206">
                  <a:extLst>
                    <a:ext uri="{9D8B030D-6E8A-4147-A177-3AD203B41FA5}">
                      <a16:colId xmlns:a16="http://schemas.microsoft.com/office/drawing/2014/main" val="1615181425"/>
                    </a:ext>
                  </a:extLst>
                </a:gridCol>
                <a:gridCol w="3426187">
                  <a:extLst>
                    <a:ext uri="{9D8B030D-6E8A-4147-A177-3AD203B41FA5}">
                      <a16:colId xmlns:a16="http://schemas.microsoft.com/office/drawing/2014/main" val="1853681480"/>
                    </a:ext>
                  </a:extLst>
                </a:gridCol>
                <a:gridCol w="1923311">
                  <a:extLst>
                    <a:ext uri="{9D8B030D-6E8A-4147-A177-3AD203B41FA5}">
                      <a16:colId xmlns:a16="http://schemas.microsoft.com/office/drawing/2014/main" val="3432122061"/>
                    </a:ext>
                  </a:extLst>
                </a:gridCol>
                <a:gridCol w="864097">
                  <a:extLst>
                    <a:ext uri="{9D8B030D-6E8A-4147-A177-3AD203B41FA5}">
                      <a16:colId xmlns:a16="http://schemas.microsoft.com/office/drawing/2014/main" val="2256345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Item/Task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Titel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Entwickler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Done</a:t>
                      </a:r>
                      <a:r>
                        <a:rPr lang="de-DE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5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PBI 3 /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Integration k7scan1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58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PBI 4 /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Bestimmung Codierung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18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PBI 4 /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Wahrscheinlichkeiten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06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PBI 4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Integration k5huff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75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406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466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854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1654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3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marR="0" lvl="0" indent="0" algn="l" defTabSz="9144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Car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Activation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Sprints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Sprint 2</a:t>
            </a:r>
          </a:p>
          <a:p>
            <a:pPr marR="0" lvl="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DE00DE8A-D73D-4031-832C-6A01F4B549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5576" y="2154833"/>
          <a:ext cx="7200801" cy="32359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87206">
                  <a:extLst>
                    <a:ext uri="{9D8B030D-6E8A-4147-A177-3AD203B41FA5}">
                      <a16:colId xmlns:a16="http://schemas.microsoft.com/office/drawing/2014/main" val="1615181425"/>
                    </a:ext>
                  </a:extLst>
                </a:gridCol>
                <a:gridCol w="3426187">
                  <a:extLst>
                    <a:ext uri="{9D8B030D-6E8A-4147-A177-3AD203B41FA5}">
                      <a16:colId xmlns:a16="http://schemas.microsoft.com/office/drawing/2014/main" val="1853681480"/>
                    </a:ext>
                  </a:extLst>
                </a:gridCol>
                <a:gridCol w="1923311">
                  <a:extLst>
                    <a:ext uri="{9D8B030D-6E8A-4147-A177-3AD203B41FA5}">
                      <a16:colId xmlns:a16="http://schemas.microsoft.com/office/drawing/2014/main" val="3432122061"/>
                    </a:ext>
                  </a:extLst>
                </a:gridCol>
                <a:gridCol w="864097">
                  <a:extLst>
                    <a:ext uri="{9D8B030D-6E8A-4147-A177-3AD203B41FA5}">
                      <a16:colId xmlns:a16="http://schemas.microsoft.com/office/drawing/2014/main" val="2256345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Item/Task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Titel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Entwickler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Done</a:t>
                      </a:r>
                      <a:r>
                        <a:rPr lang="de-DE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5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58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18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06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75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406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466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854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2536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4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marR="0" lvl="0" indent="0" algn="l" defTabSz="9144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Car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Activation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Sprints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Sprint 3</a:t>
            </a: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DE00DE8A-D73D-4031-832C-6A01F4B549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5576" y="2154833"/>
          <a:ext cx="7200801" cy="32359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87206">
                  <a:extLst>
                    <a:ext uri="{9D8B030D-6E8A-4147-A177-3AD203B41FA5}">
                      <a16:colId xmlns:a16="http://schemas.microsoft.com/office/drawing/2014/main" val="1615181425"/>
                    </a:ext>
                  </a:extLst>
                </a:gridCol>
                <a:gridCol w="3426187">
                  <a:extLst>
                    <a:ext uri="{9D8B030D-6E8A-4147-A177-3AD203B41FA5}">
                      <a16:colId xmlns:a16="http://schemas.microsoft.com/office/drawing/2014/main" val="1853681480"/>
                    </a:ext>
                  </a:extLst>
                </a:gridCol>
                <a:gridCol w="1923311">
                  <a:extLst>
                    <a:ext uri="{9D8B030D-6E8A-4147-A177-3AD203B41FA5}">
                      <a16:colId xmlns:a16="http://schemas.microsoft.com/office/drawing/2014/main" val="3432122061"/>
                    </a:ext>
                  </a:extLst>
                </a:gridCol>
                <a:gridCol w="864097">
                  <a:extLst>
                    <a:ext uri="{9D8B030D-6E8A-4147-A177-3AD203B41FA5}">
                      <a16:colId xmlns:a16="http://schemas.microsoft.com/office/drawing/2014/main" val="2256345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Item/Task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Titel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Entwickler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Done</a:t>
                      </a:r>
                      <a:r>
                        <a:rPr lang="de-DE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5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58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18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06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75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406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466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854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344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5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marR="0" lvl="0" indent="0" algn="l" defTabSz="9144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Car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Activation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Sprints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Sprint 4</a:t>
            </a:r>
          </a:p>
          <a:p>
            <a:pPr marR="0" lvl="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DE00DE8A-D73D-4031-832C-6A01F4B549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5576" y="2154833"/>
          <a:ext cx="7200801" cy="32359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87206">
                  <a:extLst>
                    <a:ext uri="{9D8B030D-6E8A-4147-A177-3AD203B41FA5}">
                      <a16:colId xmlns:a16="http://schemas.microsoft.com/office/drawing/2014/main" val="1615181425"/>
                    </a:ext>
                  </a:extLst>
                </a:gridCol>
                <a:gridCol w="3426187">
                  <a:extLst>
                    <a:ext uri="{9D8B030D-6E8A-4147-A177-3AD203B41FA5}">
                      <a16:colId xmlns:a16="http://schemas.microsoft.com/office/drawing/2014/main" val="1853681480"/>
                    </a:ext>
                  </a:extLst>
                </a:gridCol>
                <a:gridCol w="1923311">
                  <a:extLst>
                    <a:ext uri="{9D8B030D-6E8A-4147-A177-3AD203B41FA5}">
                      <a16:colId xmlns:a16="http://schemas.microsoft.com/office/drawing/2014/main" val="3432122061"/>
                    </a:ext>
                  </a:extLst>
                </a:gridCol>
                <a:gridCol w="864097">
                  <a:extLst>
                    <a:ext uri="{9D8B030D-6E8A-4147-A177-3AD203B41FA5}">
                      <a16:colId xmlns:a16="http://schemas.microsoft.com/office/drawing/2014/main" val="2256345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Item/Task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Titel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Entwickler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Done</a:t>
                      </a:r>
                      <a:r>
                        <a:rPr lang="de-DE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5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58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18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06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75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406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466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854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1950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6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marR="0" lvl="0" indent="0" algn="l" defTabSz="9144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Car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Activation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Sprints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Sprint 5</a:t>
            </a:r>
          </a:p>
          <a:p>
            <a:pPr marR="0" lvl="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DE00DE8A-D73D-4031-832C-6A01F4B549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5576" y="2154833"/>
          <a:ext cx="7200801" cy="32359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87206">
                  <a:extLst>
                    <a:ext uri="{9D8B030D-6E8A-4147-A177-3AD203B41FA5}">
                      <a16:colId xmlns:a16="http://schemas.microsoft.com/office/drawing/2014/main" val="1615181425"/>
                    </a:ext>
                  </a:extLst>
                </a:gridCol>
                <a:gridCol w="3426187">
                  <a:extLst>
                    <a:ext uri="{9D8B030D-6E8A-4147-A177-3AD203B41FA5}">
                      <a16:colId xmlns:a16="http://schemas.microsoft.com/office/drawing/2014/main" val="1853681480"/>
                    </a:ext>
                  </a:extLst>
                </a:gridCol>
                <a:gridCol w="1923311">
                  <a:extLst>
                    <a:ext uri="{9D8B030D-6E8A-4147-A177-3AD203B41FA5}">
                      <a16:colId xmlns:a16="http://schemas.microsoft.com/office/drawing/2014/main" val="3432122061"/>
                    </a:ext>
                  </a:extLst>
                </a:gridCol>
                <a:gridCol w="864097">
                  <a:extLst>
                    <a:ext uri="{9D8B030D-6E8A-4147-A177-3AD203B41FA5}">
                      <a16:colId xmlns:a16="http://schemas.microsoft.com/office/drawing/2014/main" val="2256345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Item/Task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Titel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Entwickler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Done</a:t>
                      </a:r>
                      <a:r>
                        <a:rPr lang="de-DE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5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58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18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06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75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406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466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854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761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D89C87E-ADA8-764F-8FE8-B8B6EEEC72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15FFF7D-559E-4A6B-8D3F-5B3728C9E2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966916023"/>
      </p:ext>
    </p:extLst>
  </p:cSld>
  <p:clrMapOvr>
    <a:masterClrMapping/>
  </p:clrMapOvr>
</p:sld>
</file>

<file path=ppt/theme/theme1.xml><?xml version="1.0" encoding="utf-8"?>
<a:theme xmlns:a="http://schemas.openxmlformats.org/drawingml/2006/main" name="EIT_Präsentation // Cover">
  <a:themeElements>
    <a:clrScheme name="HKA _ RGB _200330">
      <a:dk1>
        <a:srgbClr val="000000"/>
      </a:dk1>
      <a:lt1>
        <a:srgbClr val="FFFFFF"/>
      </a:lt1>
      <a:dk2>
        <a:srgbClr val="FFFFFF"/>
      </a:dk2>
      <a:lt2>
        <a:srgbClr val="D72305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accent1"/>
          </a:solidFill>
        </a:ln>
      </a:spPr>
      <a:bodyPr anchor="b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F6FE5838-E985-0444-BA82-E2407BD59B90}"/>
    </a:ext>
  </a:extLst>
</a:theme>
</file>

<file path=ppt/theme/theme2.xml><?xml version="1.0" encoding="utf-8"?>
<a:theme xmlns:a="http://schemas.openxmlformats.org/drawingml/2006/main" name="EIT_Präsentation // Inhalt">
  <a:themeElements>
    <a:clrScheme name="HKA RGB 200528">
      <a:dk1>
        <a:srgbClr val="000000"/>
      </a:dk1>
      <a:lt1>
        <a:srgbClr val="FFFFFF"/>
      </a:lt1>
      <a:dk2>
        <a:srgbClr val="FFFFFF"/>
      </a:dk2>
      <a:lt2>
        <a:srgbClr val="288632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wrap="none" lIns="0" tIns="0" rIns="0" bIns="0" rtlCol="0" anchor="t" anchorCtr="0">
        <a:noAutofit/>
      </a:bodyPr>
      <a:lstStyle>
        <a:defPPr algn="l">
          <a:defRPr sz="2500" dirty="0" err="1" smtClean="0">
            <a:latin typeface="GT Pressura Light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DC83980D-0759-7C49-8D56-37B38C213867}"/>
    </a:ext>
  </a:extLst>
</a:theme>
</file>

<file path=ppt/theme/theme3.xml><?xml version="1.0" encoding="utf-8"?>
<a:theme xmlns:a="http://schemas.openxmlformats.org/drawingml/2006/main" name="EIT_Präsentation // ENDE">
  <a:themeElements>
    <a:clrScheme name="HKA RGB_">
      <a:dk1>
        <a:srgbClr val="000000"/>
      </a:dk1>
      <a:lt1>
        <a:srgbClr val="FFFFFF"/>
      </a:lt1>
      <a:dk2>
        <a:srgbClr val="FFFFFF"/>
      </a:dk2>
      <a:lt2>
        <a:srgbClr val="E5322A"/>
      </a:lt2>
      <a:accent1>
        <a:srgbClr val="E53214"/>
      </a:accent1>
      <a:accent2>
        <a:srgbClr val="8B2C83"/>
      </a:accent2>
      <a:accent3>
        <a:srgbClr val="633680"/>
      </a:accent3>
      <a:accent4>
        <a:srgbClr val="1D4595"/>
      </a:accent4>
      <a:accent5>
        <a:srgbClr val="2869AF"/>
      </a:accent5>
      <a:accent6>
        <a:srgbClr val="198282"/>
      </a:accent6>
      <a:hlink>
        <a:srgbClr val="32AA45"/>
      </a:hlink>
      <a:folHlink>
        <a:srgbClr val="E63214"/>
      </a:folHlink>
    </a:clrScheme>
    <a:fontScheme name="Office">
      <a:majorFont>
        <a:latin typeface="Calibri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E42CDC82-84E0-DD46-8893-D2D2E621558B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 Cover</Template>
  <TotalTime>0</TotalTime>
  <Words>179</Words>
  <Application>Microsoft Office PowerPoint</Application>
  <PresentationFormat>Bildschirmpräsentation (4:3)</PresentationFormat>
  <Paragraphs>108</Paragraphs>
  <Slides>7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7</vt:i4>
      </vt:variant>
    </vt:vector>
  </HeadingPairs>
  <TitlesOfParts>
    <vt:vector size="14" baseType="lpstr">
      <vt:lpstr>ＭＳ Ｐゴシック</vt:lpstr>
      <vt:lpstr>Calibri Bold</vt:lpstr>
      <vt:lpstr>Calibri</vt:lpstr>
      <vt:lpstr>Arial</vt:lpstr>
      <vt:lpstr>EIT_Präsentation // Cover</vt:lpstr>
      <vt:lpstr>EIT_Präsentation // Inhalt</vt:lpstr>
      <vt:lpstr>EIT_Präsentation // ENDE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Verena Thaller</dc:creator>
  <cp:lastModifiedBy>Kevin Schuster</cp:lastModifiedBy>
  <cp:revision>210</cp:revision>
  <cp:lastPrinted>2020-09-16T09:23:03Z</cp:lastPrinted>
  <dcterms:created xsi:type="dcterms:W3CDTF">2020-05-26T08:20:17Z</dcterms:created>
  <dcterms:modified xsi:type="dcterms:W3CDTF">2023-05-26T06:53:46Z</dcterms:modified>
</cp:coreProperties>
</file>